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gom">
                <a:solidFill>
                  <a:schemeClr val="tx1">
                    <a:lumMod val="50000"/>
                    <a:lumOff val="50000"/>
                  </a:schemeClr>
                </a:solidFill>
              </a:rPr>
              <a:t>क्रमांक ४५ देवाचें उतर</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gom" sz="4400"/>
              <a:t>देवदूता कडल्यान बरी खबर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om" sz="4000">
                <a:solidFill>
                  <a:srgbClr val="FF0000"/>
                </a:solidFill>
              </a:rPr>
              <a:t>आयची क्विझ</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gom" sz="3600">
                <a:solidFill>
                  <a:schemeClr val="tx1">
                    <a:lumMod val="65000"/>
                    <a:lumOff val="35000"/>
                  </a:schemeClr>
                </a:solidFill>
              </a:rPr>
              <a:t>मरियम्माक ही खबर कोणे दिली?</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gom" sz="2800">
                <a:solidFill>
                  <a:schemeClr val="tx1">
                    <a:lumMod val="65000"/>
                    <a:lumOff val="35000"/>
                  </a:schemeClr>
                </a:solidFill>
              </a:rPr>
              <a:t>1 </a:t>
            </a:r>
            <a:r xmlns:a="http://schemas.openxmlformats.org/drawingml/2006/main">
              <a:rPr altLang="ko-KR" dirty="0" lang="gom" sz="2800">
                <a:solidFill>
                  <a:schemeClr val="tx1">
                    <a:lumMod val="65000"/>
                    <a:lumOff val="35000"/>
                  </a:schemeClr>
                </a:solidFill>
              </a:rPr>
              <a:t>सैतान हें नांव</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gom" sz="2800">
                <a:solidFill>
                  <a:schemeClr val="tx1">
                    <a:lumMod val="65000"/>
                    <a:lumOff val="35000"/>
                  </a:schemeClr>
                </a:solidFill>
              </a:rPr>
              <a:t>2 </a:t>
            </a:r>
            <a:r xmlns:a="http://schemas.openxmlformats.org/drawingml/2006/main">
              <a:rPr altLang="ko-KR" dirty="0" lang="gom" sz="2800">
                <a:solidFill>
                  <a:schemeClr val="tx1">
                    <a:lumMod val="65000"/>
                    <a:lumOff val="35000"/>
                  </a:schemeClr>
                </a:solidFill>
              </a:rPr>
              <a:t>मरियम्माची इश्टीण</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om" sz="2800">
                <a:solidFill>
                  <a:schemeClr val="tx1">
                    <a:lumMod val="65000"/>
                    <a:lumOff val="35000"/>
                  </a:schemeClr>
                </a:solidFill>
              </a:rPr>
              <a:t>३ </a:t>
            </a:r>
            <a:r xmlns:a="http://schemas.openxmlformats.org/drawingml/2006/main">
              <a:rPr altLang="ko-KR" dirty="0" lang="gom" sz="2800">
                <a:solidFill>
                  <a:schemeClr val="tx1">
                    <a:lumMod val="65000"/>
                    <a:lumOff val="35000"/>
                  </a:schemeClr>
                </a:solidFill>
              </a:rPr>
              <a:t>देवदूत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gom" sz="2800">
                <a:solidFill>
                  <a:schemeClr val="tx1">
                    <a:lumMod val="65000"/>
                    <a:lumOff val="35000"/>
                  </a:schemeClr>
                </a:solidFill>
              </a:rPr>
              <a:t>४ </a:t>
            </a:r>
            <a:r xmlns:a="http://schemas.openxmlformats.org/drawingml/2006/main">
              <a:rPr altLang="ko-KR" dirty="0" lang="gom" sz="2800">
                <a:solidFill>
                  <a:schemeClr val="tx1">
                    <a:lumMod val="65000"/>
                    <a:lumOff val="35000"/>
                  </a:schemeClr>
                </a:solidFill>
              </a:rPr>
              <a:t>जेजू</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om" sz="2800">
                <a:solidFill>
                  <a:srgbClr val="FF0000"/>
                </a:solidFill>
              </a:rPr>
              <a:t>३ </a:t>
            </a:r>
            <a:r xmlns:a="http://schemas.openxmlformats.org/drawingml/2006/main">
              <a:rPr altLang="ko-KR" dirty="0" lang="gom" sz="2800">
                <a:solidFill>
                  <a:srgbClr val="FF0000"/>
                </a:solidFill>
              </a:rPr>
              <a:t>देवदूत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ना. ५४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बांयचेर सामरी बायल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हांवें दिल्लें उदक जो कोण पियेता ताका केन्नाच तान लागची ना. खरेंच, हांव ताका दितां तें उदक तातूंत सासणाच्या जिविताक व्हांवपी उदकाचो झरो जातलो."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४:१४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सामरिया देशांतल्यान वता आसतना ताका बांयच्या कुशीक एक बायल मेळ्ळी आनी ताणें सांगलें. “कृपा करून म्हाका उदक दिवचें.”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om" altLang="ko-KR" sz="2600">
                <a:solidFill>
                  <a:schemeClr val="tx1">
                    <a:lumMod val="65000"/>
                    <a:lumOff val="35000"/>
                  </a:schemeClr>
                </a:solidFill>
              </a:rPr>
              <a:t>ती बायल अजापीत करपी आशिल्ली. कारण ज्यू लोक सामरी लोकां कडेन उलयनात. “हांव कोण हें तुका खबर आसलें जाल्यार तुवें म्हाका उदक मागपाचें.” जेजून म्हणलें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om" altLang="ko-KR" sz="2600">
                <a:solidFill>
                  <a:schemeClr val="tx1">
                    <a:lumMod val="65000"/>
                    <a:lumOff val="35000"/>
                  </a:schemeClr>
                </a:solidFill>
              </a:rPr>
              <a:t>“कारण हांव दितां तें उदक परत केन्नाच तान लागनाशिल्ल्या जिविताचें उदक.” बायलेक जेजू विशीं जिज्ञासा जाली. “तुमी कोण, तें उदक म्हाका दिवंक शकता?”</a:t>
            </a:r>
            <a:r xmlns:a="http://schemas.openxmlformats.org/drawingml/2006/main">
              <a:rPr lang="gom"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जाप दिली, “हांव ख्रिस्त आनी देवाचो पूत. हें पळोवन ती भियेली.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gom" altLang="ko-KR" sz="2600">
                <a:solidFill>
                  <a:schemeClr val="tx1">
                    <a:lumMod val="65000"/>
                    <a:lumOff val="35000"/>
                  </a:schemeClr>
                </a:solidFill>
              </a:rPr>
              <a:t>तिणें आपली उदकाची जार सोडून परत शारांत वचून लोकांक जेजू विशीं सांगलें. जायते लोक जेजूक मेळपाक आयले आनी ताचेर आपलो सोडवणदार म्हूण विस्वास दवरले.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ती सामरी बायल जेजूक मेळ्ळी म्हणटकूच ती उदकाची जार सोडून गांवांतल्या लोकांक मोक्षाची बरी खबर पावोवंक गांवांत गेली.</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निमाणे तिणें प्रचार केल्ल्या सुवार्तेचें आयकून आनी ताचेर विस्वास दवरून जायत्या जाणांक वाटावंक मेळ्ळी.</a:t>
            </a:r>
            <a:r xmlns:a="http://schemas.openxmlformats.org/drawingml/2006/main">
              <a:rPr altLang="en-US" lang="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gom" sz="3200">
                <a:solidFill>
                  <a:schemeClr val="tx1">
                    <a:lumMod val="65000"/>
                    <a:lumOff val="35000"/>
                  </a:schemeClr>
                </a:solidFill>
              </a:rPr>
              <a:t>तुमी जेजूक मेळ्ळ्यात? तुमी हेरांक जेजू विशीं सांगतात? जेजूची वळख एक सामरी बायले भशेन हेरांक दिवप कशें?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आमच्या आत्म्याची केन्नाच तान लागची न्हय म्हूण आमकां जिविताचें उदक दिवपी जेजू.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जेजूक एक सामरी बायल खंय मेळ्ळी?</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राजवाड्यांत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शाराचेर</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वाट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बाजारांत मेळटा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बांयचेर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बांयचेर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om" sz="4000">
                <a:solidFill>
                  <a:srgbClr val="FF0000"/>
                </a:solidFill>
              </a:rPr>
              <a:t>आयचें उतर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om" sz="3600">
                <a:solidFill>
                  <a:schemeClr val="tx1">
                    <a:lumMod val="65000"/>
                    <a:lumOff val="35000"/>
                  </a:schemeClr>
                </a:solidFill>
              </a:rPr>
              <a:t>तुमी गुरवार जावन एक पूत जातले आनी ताका जेजू हें नांव दिवपाचें आसा.</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om" sz="2800">
                <a:solidFill>
                  <a:schemeClr val="tx1">
                    <a:lumMod val="65000"/>
                    <a:lumOff val="35000"/>
                  </a:schemeClr>
                </a:solidFill>
              </a:rPr>
              <a:t>लूक</a:t>
            </a:r>
            <a:r xmlns:a="http://schemas.openxmlformats.org/drawingml/2006/main">
              <a:rPr altLang="en-US" dirty="0" lang="gom" sz="2800">
                <a:solidFill>
                  <a:schemeClr val="tx1">
                    <a:lumMod val="65000"/>
                    <a:lumOff val="35000"/>
                  </a:schemeClr>
                </a:solidFill>
              </a:rPr>
              <a:t> </a:t>
            </a:r>
            <a:r xmlns:a="http://schemas.openxmlformats.org/drawingml/2006/main">
              <a:rPr altLang="ko-KR" dirty="0" lang="gom" sz="2800">
                <a:solidFill>
                  <a:schemeClr val="tx1">
                    <a:lumMod val="65000"/>
                    <a:lumOff val="35000"/>
                  </a:schemeClr>
                </a:solidFill>
              </a:rPr>
              <a:t>१:३१ वा</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हांवें दिल्लें उदक जो कोण पियेता ताका केन्नाच तान लागची ना. खरेंच, हांव ताका दितां तें उदक तातूंत सासणाच्या जिविताक व्हांवपी उदकाचो झरो जातलो."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४:१४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आपलें जाळें खोल उदकांत उडोवचें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तेदनां जेजून सायमनाक म्हणलें, "भियेवंक नाका, आतां सावन तूं मनशांक धरतलो."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५:१० 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पेद्रूच्या बोटीचेर वचून तें उतर सांगून पेद्रूक म्हणलें. "आतां खोल उदकांत वचून नुस्तें धरपाक जाळ उडोवचें."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“मास्टर, आमी रातभर कश्ट करून कांयच धरूंक ना. पूण तूं म्हणटा म्हणून हांव जाळीं सोडून दितलों."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तशें केल्या उपरांत तांणी इतले व्हड प्रमाणांत नुस्तें धरलें की तांचीं जाळीं मोडपाक लागलीं. हें पळोवन पेद्रूक अजाप जालें.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gom" sz="3000">
                <a:solidFill>
                  <a:schemeClr val="tx1">
                    <a:lumMod val="65000"/>
                    <a:lumOff val="35000"/>
                  </a:schemeClr>
                </a:solidFill>
              </a:rPr>
              <a:t>त्याच खिणाक जेजू देवाचो पूत म्हण जाणून पेद्रू पश्चात्ताप केलो. "हांव पापी."</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om" sz="3000">
                <a:solidFill>
                  <a:schemeClr val="tx1">
                    <a:lumMod val="65000"/>
                    <a:lumOff val="35000"/>
                  </a:schemeClr>
                </a:solidFill>
              </a:rPr>
              <a:t>जेजून म्हणलें. “भियेवंक नाका, आतां सावन तूं मनीस व्हरपी नुस्तेकार जातलो.” पेद्रू सगळें सोडून जेजूचो शिश्य जालो.</a:t>
            </a:r>
            <a:r xmlns:a="http://schemas.openxmlformats.org/drawingml/2006/main">
              <a:rPr altLang="en-US" lang="gom"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जेजूक मेळिल्लो पेद्रू,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पश्चात्ताप केलो आनी थंयच पाळ्ळें.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पश्चात्ताप आनी आज्ञापालन आसा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तुमच्या जिवितांत जेजूक?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पेद्रू सगळें सोडून जेजू फाटल्यान गेलो. पेद्रू भशेन तुमी खरो पश्चात्ताप आनी आज्ञापालन जाणून घेवपी शिश्य जावंक जाय.</a:t>
            </a:r>
            <a:r xmlns:a="http://schemas.openxmlformats.org/drawingml/2006/main">
              <a:rPr altLang="en-US" lang="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लोकांच्या अणभवांक आनी तांकांक आडखळून वचपी चमत्कार करपी जेजू.</a:t>
            </a:r>
            <a:r xmlns:a="http://schemas.openxmlformats.org/drawingml/2006/main">
              <a:rPr altLang="en-US" lang="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४६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बेबी जेजू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पेद्रूचें काम कितें आशिल्लें?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सुतार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शेपर्ड हें झाड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नुस्तेकार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शेतकार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नुस्तेकार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तेदनां जेजून सायमनाक म्हणलें, "भियेवंक नाका, आतां सावन तूं मनशांक धरतलो."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५:१० 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शिश्यांक आपयल्लो जेजू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फिलीपाक नथनेलाक मेळ्ळो आनी ताणें ताका सांगलें, "मोयजेसान कायद्यांत बरयल्लो आनी संदेष्ट्यांनीय बरयल्लो तो आमकां मेळ्ळा-- जोसेफाचो पूत नासरेतचो जेजू."</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45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पेद्रू, आंद्रेय आनी तांचो शेजारी फिलीप हांकां शिश्य जावंक आपयलो. "म्हज्या फाटल्यान वच!"</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फिलीपान जेजूक आपलो इश्ट नथनेला कडेन वळख करून दिलो. "पोरन्या करारांत संदेष्ट्यांनी बरयल्लो मेसियास प्रकट जालो."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"नाझारेत! थंयच्यान मेसियास येवंक शकता?" नथनेलान विचारलें. "येयात पळय" फिलीपान म्हणलें.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नथनेलाक म्हणलें. “तुमी खरे इज्रायल, फिलीपान तुका आपोवचे आदीं तूं अंजीराच्या झाडा सकयल आसतना हांवें तुका पळयलो.”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हें पळोवन नथनेलाक अजाप जालें आनी ताणें जेजूक महिमा दिलो, “गुरू, तूं देवाचो पूत आनी इज्रायलाचो राजा.”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नथनेलाक तें कळ्ळे बरोबर</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जेजू मेसियास, ताणें जेजूक महिमा दिलो.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 जेजूचो शिश्य जालो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आमचो सोडवणदार आशिल्ल्या जेजूक आमी महिमा दिवंक जाय, आनी जेजूच्या शिश्याचें जिवीत जगपाक जाय आनी ताचें आज्ञा पाळूंक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आयज दावीदाच्या शारांत तुका एक सोडवणदार जल्माक आयला; तो ख्रिस्त प्रभू.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आवड</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२:११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म्हणल्यार...</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मनशांक आपल्या सारके जावंक शिश्य म्हूण आपयता.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जेजूची नथनेलाक वळख कोणे दिली?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पेद्रू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फिलीप हें नांव</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आंद्रेय हें नांव</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पावलू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2 </a:t>
            </a:r>
            <a:r xmlns:a="http://schemas.openxmlformats.org/drawingml/2006/main">
              <a:rPr altLang="ko-KR" lang="gom" sz="2800">
                <a:solidFill>
                  <a:srgbClr val="ff0000"/>
                </a:solidFill>
              </a:rPr>
              <a:t>फिलीप हें नांव</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फिलीपाक नथनेलाक मेळ्ळो आनी ताणें ताका सांगलें, "मोयजेसान कायद्यांत बरयल्लो आनी संदेष्ट्यांनीय बरयल्लो तो आमकां मेळ्ळा-- जोसेफाचो पूत नासरेतचो जेजू."</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45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छप्परांतल्यान सकयल आयिल्लो मनीस</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 उठलो, आपली चटई घेतली आनी सगळ्यांक पुराय नदरेक पडून भायर सरलो. हाका लागून सगळ्यांक अजाप जालें आनी तांणी देवाची स्तुती केली, "आमी अशें केन्नाच पळोवंक 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२:१२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जेजूच्या बरेपणाची खबर लोकांनी आयकली तेन्ना लोकांनी आपलो पक्षाघाती इश्ट हाडलो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जेजू जंय आशिल्लो थंय चड लोक आशिल्ले. देखून तांकां आपल्या पक्षाघाती इश्टाक छप्परा वयल्यान जेजू कडेन व्हरूंक मेळ्ळें 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निमाणें पक्षाघाती इश्ट हाडपी लोकांनी छप्पर मोडून पक्षाघाती इश्ट जेजू कडेन धाडलो.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तांचो भावार्थ पळोवन म्हणलें. "तुमचीं पात्कां माफ जाल्यांत. उठून घरा वच."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अजापाची गजाल म्हळ्यार त्या खिणाक पक्षाघाती मनीस बरे जालो. मागीर तो उठून चललो आनी देवाची महिमा केली.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gom" altLang="ko-KR" sz="2400">
                <a:solidFill>
                  <a:schemeClr val="tx1">
                    <a:lumMod val="65000"/>
                    <a:lumOff val="35000"/>
                  </a:schemeClr>
                </a:solidFill>
              </a:rPr>
              <a:t>मरियम्माक भुरगें जावपाचो वेळ आयलो तेन्ना तिका बेथलेहेमाक वचचें पडलें. पूण सुवात नाशिल्ल्यान तिका एका गोठ्यांत भुरगें जालें..</a:t>
            </a:r>
            <a:r xmlns:a="http://schemas.openxmlformats.org/drawingml/2006/main">
              <a:rPr lang="gom"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पक्षाघाती इश्टांक अडचणी आनी अपंगत्व आशिल्ले, पूण जेजू कडेन वचप तांकां सोडून दिवंक मेळ्ळें ना. कारण तांचो जेजूचेर विस्वास आशिल्लो.</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जेजूचेर आमचो विस्वास आसा?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जेन्ना आमी भावार्थान जेजू कडेन येतात तेन्ना आमकां आडावपी अडचणी आनी आडमेळीं आसून लेगीत आमी हार मानूंक फावना.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अशें केल्यार आमी पक्षाघाती मनशा भशेन देवाचो महिमा हाडूंक शकतले.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आपल्या कडेन येवपी लोकांक न्हयकारना. आनी आपल्या कडेन येवपी लोकांक जाय तें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पक्षाघाती जेजू कडेन कित्याक आयलो?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जनेलां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गेट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वण्टी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छप्पर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छप्पर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 उठलो, आपली चटई घेतली आनी सगळ्यांक पुराय नदरेक पडून भायर सरलो. हाका लागून सगळ्यांक अजाप जालें आनी तांणी देवाची स्तुती केली, "आमी अशें केन्नाच पळोवंक 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२:१२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जेजून मातेवाक आपयता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थंयच्यान फुडें वता आसतना ताका मॅथ्यू नांवाचो एक मनीस कर वसुली करप्याच्या बूथाचेर बसून आशिल्लो दिसलो. "म्हज्या फाटल्यान वच" ताणें ताका सांगलें आनी मॅथ्यू उठून ताच्या फाटल्यान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९:९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थंय मॅथ्यू नांवाचो एक कर वसुली करपी आशिल्लो. तो रोमा वतीन इज्रायल लोकांक कर वसुली करपी आशिल्लो.</a:t>
            </a:r>
            <a:r xmlns:a="http://schemas.openxmlformats.org/drawingml/2006/main">
              <a:rPr lang="gom"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मॅथ्यू कर वसुली करपी आशिल्ल्यान ताचे कडेन खूब पयशे आशिल्ले. पूण जिखपी रोमा खातीर काम करपी कर वसुली करप्यांचो ज्यू लोकांक वायट दिसतालो.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कर बूथाचेर बसून आशिल्ल्या मातेवा कडेन पळयलें आनी ताका सांगलें. "माझ्या फाटल्यान वच".</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मातेव रोखडेंच सगळें सोडून जेजू फाटल्यान गेलो. जेजूक आपयल्ल्या खातीर ताणें उपकार मानले म्हणून.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मजगतीं, बेथलेहेमांतल्या मेंढरांची जतनाय घेवपी गोठाण्यां कडेन सर्गा थावन एक आवाज आयलो.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“भलायकेन बऱ्या मनशां खातीर दोतोराची गरज ना, पूण दुयेंतांक.” मातेव जेजूचो शिश्य जालो.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मॅथ्यू हो आपल्या लोकांचो दुस्वास करपी कर वसुली करपी आशिल्लो. पूण, जेजून मातेव हाका आपयलो आनी ताका शिश्य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आमींय देवाचे लोक. पूण जेजूचे शिश्य म्हण आमी पुरो जायनात.</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gom" sz="3200">
                <a:solidFill>
                  <a:schemeClr val="tx1">
                    <a:lumMod val="65000"/>
                    <a:lumOff val="35000"/>
                  </a:schemeClr>
                </a:solidFill>
              </a:rPr>
              <a:t>पूण, जेजू आमकां आपले शिश्य करपाक आपयता. देखून ताच्या पाचारणाक पात्र जावंक आमी ताची आज्ञा पाळूंक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संवसारांत नाका जाल्ल्या लोकांक जेजू देवाचे लोक जावंक आपयता.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मॅथ्यूचें काम कितें आशिल्लें?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कर वसुली करपी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नुस्तेकार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सुतार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पुरोयत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1 </a:t>
            </a:r>
            <a:r xmlns:a="http://schemas.openxmlformats.org/drawingml/2006/main">
              <a:rPr altLang="ko-KR" lang="gom" sz="2800">
                <a:solidFill>
                  <a:srgbClr val="ff0000"/>
                </a:solidFill>
              </a:rPr>
              <a:t>कर वसुली करपी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थंयच्यान फुडें वता आसतना ताका मॅथ्यू नांवाचो एक मनीस कर वसुली करप्याच्या बूथाचेर बसून आशिल्लो दिसलो. "म्हज्या फाटल्यान वच" ताणें ताका सांगलें आनी मॅथ्यू उठून ताच्या फाटल्यान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९:९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जेजून बारा शिश्यांक वेंचून काडले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त्या दिसांतलो एक दीस जेजू एका दोंगराच्या देगेर मागणें करपाक भायर सरलो, आनी रातभर देवा कडेन मागणें करतालो.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सकाळ जातकच ताणें आपल्या शिसांक आपयले आनी तातूंतल्या बारा जाणांक वेंचून काडले आनी तांकां प्रेषित म्हूणय नेमले.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६: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१२-१३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जेजूचें आयकून ताचे फाटल्यान वचपी लोक खूब आशिल्ले. ते जेजू वांगडा गेले आनी जेजू कडल्यान शिकले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मागणें केल्या उपरांत जेजून खास करून तातूंतल्या बारा जाणांक लागींचे शिश्य म्हूण वेंचून काडले.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 वांगडा रावपाक, सुवार्तेचो प्रचार करपाक आनी भुतांखेतांक धांवडावपाक तांकां वेंचून काडले.</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“स्वर्गाक महिमा, धर्तरेक शांती! खोशी जा, जेजू जल्माक आयला.” सर्गा थावन आयिल्ल्या देवदूतांनी म्हणलें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om" sz="3000">
                <a:solidFill>
                  <a:schemeClr val="tx1">
                    <a:lumMod val="65000"/>
                    <a:lumOff val="35000"/>
                  </a:schemeClr>
                </a:solidFill>
              </a:rPr>
              <a:t>शिश्य वेगवेगळे लोक आशिल्ले: तातूंतले कांय जाण नुस्तेकार, कर वसुली करपी, क्रांतीकारी, कांय जाण गरम स्वभावाचे आशिल्ले.</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जेजून आपल्या शिश्यांक बरे तरेन वेंचून काडपाक देवा कडेन मागणें केलें आनी ताणें तांकां बरे तरेन वेंचून काडले, तांची बरी जतनाय घेतली आनी तांकां बरी शिकयली.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हाकाच लागून जेजून आपल्या शिश्यांक वेंचून काडले: १) तांकां देवाचें उतर शिकवंक, २) तांकां शिकून घेतिल्ल्या प्रमाणें सुवार्तेचो प्रचार करुंक आनी ३) तांकां देवाच्या राज्याची बळगें जाहीर करुंक. ह्या कारणांक लागून जेजून आपल्या शिश्यांक वेंचून काडले.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आमी जेजूचेय शिश्य.</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om" sz="2800">
                <a:solidFill>
                  <a:schemeClr val="tx1">
                    <a:lumMod val="65000"/>
                    <a:lumOff val="35000"/>
                  </a:schemeClr>
                </a:solidFill>
              </a:rPr>
              <a:t>आमचें काम जेजूच्या बारा शिश्यांचें काम सारकें.</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om" sz="2800">
                <a:solidFill>
                  <a:schemeClr val="tx1">
                    <a:lumMod val="65000"/>
                    <a:lumOff val="35000"/>
                  </a:schemeClr>
                </a:solidFill>
              </a:rPr>
              <a:t>आयज सुरू जावन शिश्याचें जिवीत जगूंया </a:t>
            </a:r>
            <a:r xmlns:a="http://schemas.openxmlformats.org/drawingml/2006/main">
              <a:rPr altLang="ko-KR" lang="gom" sz="3200">
                <a:solidFill>
                  <a:schemeClr val="tx1">
                    <a:lumMod val="65000"/>
                    <a:lumOff val="35000"/>
                  </a:schemeClr>
                </a:solidFill>
              </a:rPr>
              <a:t>.</a:t>
            </a:r>
            <a:r xmlns:a="http://schemas.openxmlformats.org/drawingml/2006/main">
              <a:rPr altLang="en-US" lang="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जेजूच्या शिश्यां भशेन आमी वाडूंक शकतले म्हूण आमकां सर्गाचें सत्य शिकयता तो जेजू.</a:t>
            </a:r>
            <a:r xmlns:a="http://schemas.openxmlformats.org/drawingml/2006/main">
              <a:rPr altLang="en-US" lang="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कितले शिश्य प्रेषित म्हूण वेंचून काडले (जे धाडटात)??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इकरा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बारा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चवदा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बारा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त्या दिसांतलो एक दीस जेजू एका दोंगराच्या देगेर मागणें करपाक भायर सरलो, आनी रातभर देवा कडेन मागणें करतालो.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सकाळ जातकच ताणें आपल्या शिसांक आपयले आनी तातूंतल्या बारा जाणांक वेंचून काडले आनी तांकां प्रेषित म्हूणय नेमले.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६: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१२-१३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जेजून दोंगराचेर शिकयल्लें सुवार्तेचें.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आतां गर्दी पळोवन तो एका दोंगराच्या देगेर वचून बसलो. ताचे शिश्य ताचे कडेन आयले,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आनी ताणें तांकां अशें सांगून शिकवंक सुरवात केली.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"आत्माचे गरीब धन्य, कित्याक सर्गाचें राज्य तांचें."</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५:१-३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दोंगराचेर आशिल्ल्या लोकांक देवाच्या राज्यांतले लोक म्हूण कशें जगचें तें शिकयलें.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"आत्माचे गरीब धन्य, कित्याक सर्गाचें राज्य तांचें."</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देवदूतांनी सांगिल्ले प्रमाण जेजू एक गोठ्यांत भलायकेन जल्मल्लो.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तुमी दांतांनी दांत परत करपाक शिकल्यात, पूण हांव सांगतां, उजव्या गालाक मारपी कोणाकूय डावो गाल दिवचो. मागीर तुमी देवाचीं भुरगीं जातलीं!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हवेंतल्या सुकण्यांक पळयात. सुकणीं शेतकाम करिनात, पूण देव सगळ्यांक पोसता. तो तुजी सुकण्यां परस चड काळजी घेवचो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जेजूची शिकवण पळोवन लोकांक खूब अजाप जालें. कारण जेजूक सादारण बायबल शिक्षकां परस वेगळो अधिकार आशिल्लो.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 आमकां सांगता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देवाच्या लोकांचें जिवीत संवसारांतल्या लोकांपरस वेगळें आसा अशें.</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जेजूचेर विस्वास दवरनाशिल्ल्या लोकां परस आमच्या जिवितांत फरक आसा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स्वताचेर एक नदर मारूंया आनी देवाच्या राज्याक फावो अशें जिवीत जगूंया.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 ?</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आमकां देवाच्या राज्यांतल्या लोकां भशेन जगपाक रुपांतरीत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आत्म्याच्या गरीबांक कितें मेळूं येता?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पयशे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अन्न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3 </a:t>
            </a:r>
            <a:r xmlns:a="http://schemas.openxmlformats.org/drawingml/2006/main">
              <a:rPr altLang="ko-KR" lang="gom" sz="2800">
                <a:solidFill>
                  <a:schemeClr val="tx1">
                    <a:lumMod val="65000"/>
                    <a:lumOff val="35000"/>
                  </a:schemeClr>
                </a:solidFill>
              </a:rPr>
              <a:t>मान दिवप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देवाचें राज्य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देवाचें राज्य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आतां गर्दी पळोवन तो एका दोंगराच्या देगेर वचून बसलो. ताचे शिश्य ताचे कडेन आयले,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आनी ताणें तांकां अशें सांगून शिकवंक सुरवात केली.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"आत्माचे गरीब धन्य, कित्याक सर्गाचें राज्य तांचें."</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५:१-३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६१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 वादळाक शांत करता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ताणें उठून वाऱ्याक धिटाय दिली आनी ल्हारांक म्हणलें, "शांत राव! शांत राव!" मागीर वारें उणें जालें आनी तें पुरायपणान शांत जालें.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39.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आनी ताचे शिश्य एकठांय बोटीचेर बसून गलील तळें हुंपपाक लागले.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gom" altLang="ko-KR" sz="2500">
                <a:solidFill>
                  <a:schemeClr val="tx1">
                    <a:lumMod val="65000"/>
                    <a:lumOff val="35000"/>
                  </a:schemeClr>
                </a:solidFill>
              </a:rPr>
              <a:t>बेथलेहेम गोठाणी लोकांक वाचवपी देवाच्या पुताक पळोवंक आयले. “जेजू! देवाचो पूत! ह्या भुंयेर आयिल्ल्या खातीर तुका आभार!”</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तळें हुंपतना अचकीत एक रागान भरिल्लें वारें आयलें आनी एक भिरांकूळ ल्हार आयली.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शिसांनी निमाणे जेजूक म्हणलें. ‘शिक्षक, आमी बुडले जाल्यार तुका कांयच पडना!’.</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वाऱ्याक धिटाय दिली आनी ल्हारांक म्हणलें, “शांत! शांत राव!” मागीर वारें उणें जालें आनी तें पुरायपणान शांत जालें.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तांणी भियेवन एकामेकांक विचारलें, “हो कोण? वारें आनी ल्हारां लेगीत ताचें आज्ञा पाळटात!”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दर्याक फकत देव आज्ञा करूंक शकता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आनी वारें.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देखूनच जेजू हो संवसार निर्माण करपी आनी राज्य करपी देव.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 आमी मानतात तो जायत्या देवांतलो एक न्हय, पूण एकलोच आनी सगळ्यांत बळिश्ट रचणार देव.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ही गजाल याद करून आमी आमचो भावार्थ वाडोवंक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सगळ्या वस्तूंचो मालकी हक्क जो ह्या संवसारांतल्या सगळ्या वस्तूंचेर तयार करता आनी ताचेर राज्य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दर्या आनी वाऱ्याचेर कितें आज्ञा दिली?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शांत रावप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धांवप आनी खेळप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जागृत जावप</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वयर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उक्ते करतात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तुमचें</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दोळे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1 </a:t>
            </a:r>
            <a:r xmlns:a="http://schemas.openxmlformats.org/drawingml/2006/main">
              <a:rPr altLang="ko-KR" lang="gom" sz="2800">
                <a:solidFill>
                  <a:srgbClr val="ff0000"/>
                </a:solidFill>
              </a:rPr>
              <a:t>शांत रावप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ताणें उठून वाऱ्याक धिटाय दिली आनी ल्हारांक म्हणलें, "शांत राव! शांत राव!" मागीर वारें उणें जालें आनी तें पुरायपणान शांत जालें.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39.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म्हज्या कपड्याक कोणे हात लायलो?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खबर आयकून ती लोकांच्या मधें ताच्या फाटल्यान वयर सरून ताच्या कपड्याक हात लायली.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28.कारण तिका दिसलें, "हांव फकत ताच्या कपड्यांक हात लायल्यार हांव बरे जातलों."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२७-२८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 जो सगळ्या गजालींचो स्वामी,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देवाचो पूत आसा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जेजू ह्या देशांत आयलो तेन्ना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ताचो जल्म नम्र आकृती आशिल्ल्या गोठ्यांत जालो.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जेजूचेर विस्वास दवरपी आमी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देवाचीं भुरगीं आसात.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आमी जेजू सारके नम्र आनी उण्या दर्जाचे जियेवंक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जायत्या जाणांनी जेजू विशीं आयकलें आनी ते जेजू फाटल्यान गेले.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मागीर एक बायल ताच्या फाटल्यान वयर येवन जेजूच्या कपड्याक हात लायली, ताका बरे जावंक.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बायलेक 12 वर्सां रगत येवप नांवाचो रोग जालो. तिणें तें सुदारपाक जायते मार्ग यत्न केले, पूण तें सुदारलें ना आनी तिणें आपले कडेन आशिल्लें सगळें खर्च केल्लें.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'म्हज्या कपड्याक कोणे हात लायलो??' ताची शक्त ताचे कडल्यान भायर सरल्या हें एकाच वेळार जेजूक कळ्ळें. ती येवन ताच्या पांयांक पडली आनी ताका सगळें सत्य सांगलें.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तिका म्हणलें, ‘धुवे, तुज्या भावार्थान तुका बरे केला. शांती जावन वच.’ अशें म्हण्टात.</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12 वर्सां रगत येवपाक त्रास सोंसपी बायल जेजू कडेन गेली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भावार्थान.</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जेजून ती बायल बरी केली आनी लोकां मुखार तिच्या भावार्थाची तोखणाय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 अजूनय आमचो भावार्थ पळयता.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कठीण गजाली मेळटात तेन्ना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भावार्थान देवा कडेन येवया.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 ?</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आमचीं वेदना आनी अडचणी जाणून घेता आनी तीं सोडयता.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12 वर्सां दुयेंत आशिल्ली बायल जेजूक कितें स्पर्श करताली?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केंस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हात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फूट आसतात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कपडे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खबर आयकून ती लोकांच्या मधें ताच्या फाटल्यान वयर सरून ताच्या कपड्याक हात लायली.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कारण तिका दिसलें, "हांव फकत ताच्या कपड्याक हात लायल्यार हांव बरे जातलों."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२७-२८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६३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तलिता कोउम!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om" sz="4000">
                <a:solidFill>
                  <a:srgbClr val="FF0000"/>
                </a:solidFill>
              </a:rPr>
              <a:t>आयचें उतर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om" sz="3600">
                <a:solidFill>
                  <a:schemeClr val="tx1">
                    <a:lumMod val="65000"/>
                    <a:lumOff val="35000"/>
                  </a:schemeClr>
                </a:solidFill>
              </a:rPr>
              <a:t>तुमी गुरवार जावन एक पूत जातले आनी ताका जेजू हें नांव दिवपाचें आसा.</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om" sz="2800">
                <a:solidFill>
                  <a:schemeClr val="tx1">
                    <a:lumMod val="65000"/>
                    <a:lumOff val="35000"/>
                  </a:schemeClr>
                </a:solidFill>
              </a:rPr>
              <a:t>लूक</a:t>
            </a:r>
            <a:r xmlns:a="http://schemas.openxmlformats.org/drawingml/2006/main">
              <a:rPr altLang="en-US" dirty="0" lang="gom" sz="2800">
                <a:solidFill>
                  <a:schemeClr val="tx1">
                    <a:lumMod val="65000"/>
                    <a:lumOff val="35000"/>
                  </a:schemeClr>
                </a:solidFill>
              </a:rPr>
              <a:t> </a:t>
            </a:r>
            <a:r xmlns:a="http://schemas.openxmlformats.org/drawingml/2006/main">
              <a:rPr altLang="ko-KR" dirty="0" lang="gom" sz="2800">
                <a:solidFill>
                  <a:schemeClr val="tx1">
                    <a:lumMod val="65000"/>
                    <a:lumOff val="35000"/>
                  </a:schemeClr>
                </a:solidFill>
              </a:rPr>
              <a:t>१:३१ वा</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नम्रपणान आनी नम्रतायेन पृथ्वीचेर आयलो, पूण तो आमचो खरो राजा.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ताणें तिचो हात धरून तिका म्हणलें, "तलिता कौम!" (म्हळ्यार "ल्हान चली, हांव तुका सांगतां, उठ!"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सिनागॉगचो मुखेली याइरूस नांवाचो एक मनीस जेजू कडेन येवन म्हळें; “म्हजी धूव मरत आसा. म्हाका आदार कर.”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वांगडा घरा वतना एक मनीस धांवून गेलो आनी आपली धूव पयलींच मेल्या अशें सांगलें.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घरा पावतकच जैरसाची धूव पयलींच मेल्ली आनी लोक रडटाले.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भितर सरून तांकां म्हणलें, “भुरगो मेल्लो ना पूण न्हिदिल्लो.”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'ताणें तिचो हात धरून तिका म्हणलें, "तलिता कौम!" (म्हळ्यार "ल्हान चली, हांव तुका सांगतां, उठ!" ). रोखडीच ती चली उबी रावली आनी भोंवपाक लागली.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जेजूच मरणाचेर राज्य करता.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मरण ही लोकांक सगळ्यांत भिरांकूळ गजाल, पूण जेजून ती जिखली.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केन्ना तरी रोखडेंच वा फुडें मरतले.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मरणाची भिरांत आसची पडना.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कारण जेजूच मरणाचेर राज्य करता.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आनी मरण जिखपी जेजूचेर आमी विस्वास दवरतात.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म्हळ्यार जिवीत दिवपी आनी एकाच वेळार जिवीत राज्य करपी.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कितें करता “तलिता कौम!” म्हणल्यार?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gom" sz="2800">
                <a:solidFill>
                  <a:schemeClr val="tx1">
                    <a:lumMod val="65000"/>
                    <a:lumOff val="35000"/>
                  </a:schemeClr>
                </a:solidFill>
              </a:rPr>
              <a:t>ल्हान चली, नाश्तो कर!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ल्हान चली, न्हिदेंत वच!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ल्हान चली, उठ!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ल्हान चली, एक गीत 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ल्हान चली, उठ!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ताणें तिचो हात धरून तिका म्हणलें, "तलिता कौम!" (म्हळ्यार "ल्हान चली, हांव तुका सांगतां, उठ!"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प्रस्नमंच</a:t>
            </a:r>
            <a:r xmlns:a="http://schemas.openxmlformats.org/drawingml/2006/main">
              <a:rPr altLang="en-US" lang="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जल्म खंय जालो?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हें आसा</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राजवाडो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एका गोठ्यांत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लक्झरी हॉटेल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एका गोठ्यांत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६४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बेथेस्डाचो एक दुयेंत मनीस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मागीर जेजून ताका म्हणलें, "उठ! तुजी चटई उखलून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om" altLang="ko-KR" sz="3600">
                <a:solidFill>
                  <a:schemeClr val="tx1">
                    <a:lumMod val="65000"/>
                    <a:lumOff val="35000"/>
                  </a:schemeClr>
                </a:solidFill>
              </a:rPr>
              <a:t>एकाच वेळार तो मनीस बरो जालो; ताणें आपली चटई उखलून चलपाक सुरवात केली. हें जाल्लो दीस सब्बाथाचो आसलो.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जुांव 5: 1 .</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८-९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जेरुसलेमांत बेथेस्दा नांवाचें एक कुंड आशिल्लें. उदकाच्या हालचालीची वाट पळयत व्हड प्रमाणांत दुयेंत लोक थंय जमले.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कित्याक सर्वेस्पराचो एक देवदूत कांय ऋतूंत कुंडांत देंवून उदकांत हालयतालो; मागीर जो कोण पयलीं उदक हालयल्या उपरांत पावल घालतालो ताका खंयच्याय दुयेंसांतल्यान बरो जातालो.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चलपाक मेळनाशिल्लो एक मनीस आशिल्लो. जेजून ताका पळोवन अठ्ठातीस वर्सां थंय आशिल्ल्या मनशाक विचारलें. “तुका बरे जावपाक जाय?”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“साहेब, उदक घुंवडायतना म्हाका कुंडांत भितर सरपाक आदार करपी कोणूच ना. म्हाका मजत कर, कृपा करून!” तेन्ना जेजून ताका म्हळें: उठ! तुजी चटई उखलून चल.”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सांगिल्ले प्रमाण ताणें आपली चटई उखलून चलली. एकाच वेळार ३८ वर्सां दुयेंसांत आशिल्लो दुयेंत मनीस बरो जालो.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बेथेस्डाच्या कुंडांतल्या दुयेंतींक सगळ्यांत गरजेची गजाल म्हळ्यार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बरे जावपाचें.</a:t>
            </a:r>
            <a:r xmlns:a="http://schemas.openxmlformats.org/drawingml/2006/main">
              <a:rPr lang="gom"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आमकां कितें जाय तें जेजूक खबर आसा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आमचे परस बरे.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जेजूच आमकां दिवपी</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आमकां कितें जाय तें.</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सगळ्या दुयेंसांक बरे करपी आनी सगळ्या गजालींचेर राज्य करपाची तांक ताका आसा.</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दुयेंत मनशान जेजूक कितें करपाक सांगलें?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म्हजो रोग बरो कर, कृपा करून!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म्हाका वाचव, कृपा करून!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म्हाका थोडें जेवण दिवचें, कृपा करून!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उदक व्हांवता तेन्ना कुंडांत देंवपाक आदार कर, कृपा करून!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4 </a:t>
            </a:r>
            <a:r xmlns:a="http://schemas.openxmlformats.org/drawingml/2006/main">
              <a:rPr lang="gom" altLang="ko-KR" sz="2800">
                <a:solidFill>
                  <a:srgbClr val="ff0000"/>
                </a:solidFill>
              </a:rPr>
              <a:t>उदक व्हांवता तेन्ना कुंडांत देंवपाक आदार कर, कृपा करून!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आयज दावीदाच्या शारांत तुका एक सोडवणदार जल्माक आयला; तो ख्रिस्त प्रभू.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आवड</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२:११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मागीर जेजून ताका म्हणलें, "उठ! तुजी चटई उखलून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om" altLang="ko-KR" sz="3600">
                <a:solidFill>
                  <a:schemeClr val="tx1">
                    <a:lumMod val="65000"/>
                    <a:lumOff val="35000"/>
                  </a:schemeClr>
                </a:solidFill>
              </a:rPr>
              <a:t>9.एकच वेळार तो मनीस बरो जालो; ताणें आपली चटई उखलून चलपाक सुरवात केली. हें जाल्लो दीस सब्बाथाचो आसलो.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जुांव 5: 1 .</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८-९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५,००० मनशांक जेवण दिवपी जेजू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उपरांत जेजून भाकरी घेवन उपकार मानले आनी बसल्ल्या लोकांक जाय तितले वांटले. ताणें नुस्त्यां कडेनय तशें केलें.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11.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जेजूची शिकवण आयकुपाक पांच हजारां परस चड लोक एकठांय जाले.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जेवणाचो वेळ आशिल्लो. सगळ्यांक उपाशी आशिल्ली, पूण तांकां खावपाक जेवण नाशिल्लें आनी तांकां फकत दोन नुस्तें आनी पांच भाकरी मेळ्ळीं.</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उपरांत जेजून भाकरी आनी नुस्तें घेवन उपकार मानले आनी बसल्ल्या लोकांक जाय तितले वांटले.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कितें तरी अजापीत करपी घडलें! ५,००० लोकांक भरून वचपाक पुरो आशिल्लें!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तांणी तीं एकठांय करून जेवल्ल्या लोकांनी उरिल्ल्या पांच जव भाकरींच्या कुडक्यांनी बारा टोपली भरली.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आमकां 5 हजारां परस चड लोकांक भरपाक मार्ग 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पांच भाकरी आनी दोन नुस्तें घेवन.</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पूण देवाचो पूत जेजून तांचे वांगडा चमत्कार केलो.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आमचे कडेन कितेंय चड आसा वा ना हाचे परस आमी सदांच जेजू वांगडा आसप चड म्हत्वाचें.</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आमकां भरपूर अन्न दिवंक शकता.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४७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जेजूक वाडदिसाचीं परबीं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५,००० लोकांक जेवण दिले उपरांत कितलें जेवण उरलें?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धा टोपली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इकरा टोपली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बारा टोपली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तेरा टोपली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बारा टोपली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उपरांत जेजून भाकरी घेवन उपकार मानले आनी बसल्ल्या लोकांक जाय तितले वांटले. ताणें नुस्त्यां कडेनय तशें केलें.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11.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 उदकाचेर चलता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साडेतीन मैलांचेर तारूं व्हरून जेजू उदकाचेर चलून बोटी लागीं पावताना तांकां दिसलो; आनी ते भियेले.</a:t>
            </a:r>
            <a:endParaRPr xmlns:a="http://schemas.openxmlformats.org/drawingml/2006/main" lang="en-US" altLang="ko-KR" sz="3600"/>
          </a:p>
          <a:p>
            <a:pPr xmlns:a="http://schemas.openxmlformats.org/drawingml/2006/main" lvl="0">
              <a:defRPr/>
            </a:pPr>
            <a:r xmlns:a="http://schemas.openxmlformats.org/drawingml/2006/main">
              <a:rPr lang="gom" altLang="ko-KR" sz="3600"/>
              <a:t>पूण ताणें तांकां म्हणलें, "हांव; भियेवंक नाका."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१९-२० ह्या काळांत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दोंगराचेर एकटोच मागणें करतालो तेन्ना ताचे शिश्य बोट तळ्याचे पलतडीं व्हरताले.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निमाणें काळोख जालो आनी वारें आनी उदक खर आनी खरखरीत जालें.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“पळय थंय! कोण तरी उदकाचेर चलता!“ ते भियेले. तातूंतलो एकलो रडलो, “कोण तरी उदकाचेर चलता!”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“हांव आसां: भियेवंक नाका!” उदकाचेर चलपी जेजूच.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 पळोवन तांकां अजाप जालें. तांणी जेजूक बोटीचेर येवकार दिलो. तांकां दिसलें, “जेजू देवाचो पूत आसूंक जाय!”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उदकाचेर चलप हें कितें तरी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कोणाकच करपाक मेळना.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पूण जेजू उदकाचेर चलतालो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आपल्या शिश्यांक सोदपाक.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 एक खाशेलो मनीस आशिल्ल्यान,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देवाचो पूत.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आमकां खरेंच विस्वास दवरपाची गरज आसा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 देवाचो पूत अशें.</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घरांत येतकच तांकां तो भुरगो ताची आवय मरियम्मा वांगडा पळयलो आनी तांणी नमस्कार करून ताची पुजा केली. उपरांत तांणी आपले खजिनो उगडून ताका भांगर, धूप आनी गंधक दान दिले.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मातेव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rgbClr val="ff0000"/>
                </a:solidFill>
              </a:rPr>
              <a:t>जेजू कोण?</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आमकां कितलेंय आडमेळीं आसलीं तरी आमकां मजत करपाक आनी वाचवपाक जेजू आमचे कडेन येता.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तळ्याच्या मदीं आपल्या शिश्यां कडेन कसो आयलो??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उदकाचेर उडून वचप..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वेगान वचपी बोटीचेर बसप...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पोंवप..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उदकाचेर चलप..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उदकाचेर चलप..</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साडेतीन मैलांचेर तारूं व्हरून जेजू उदकाचेर चलून बोटी लागीं पावताना तांकां दिसलो; आनी ते भियेले.</a:t>
            </a:r>
            <a:endParaRPr xmlns:a="http://schemas.openxmlformats.org/drawingml/2006/main" lang="en-US" altLang="ko-KR" sz="3600"/>
          </a:p>
          <a:p>
            <a:pPr xmlns:a="http://schemas.openxmlformats.org/drawingml/2006/main" lvl="0">
              <a:defRPr/>
            </a:pPr>
            <a:r xmlns:a="http://schemas.openxmlformats.org/drawingml/2006/main">
              <a:rPr lang="gom" altLang="ko-KR" sz="3600"/>
              <a:t>पूण ताणें तांकां म्हणलें, "हांव; भियेवंक नाका."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१९-२० ह्या काळांत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पेद्रू हाणें क्रिस्ताची कबुलीपत्र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सायमन पेद्रून जाप दिली: "तुमी जिव्या देवाचो पूत ख्रिस्त."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मॅथ्यू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16.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दीस जेजून आपल्या शिसांक विचारलें, "लोक मनशाचो पूत कोण म्हणटात?"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तांणी जाप दिली, “कांय जाण बाप्तिस्म दिवपी जुांव म्हणटात; हेर म्हणटात एलिया; आनी संदेष्ट्यां मदलो एकलो."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तुजें कितें?" ताणें विचारलें. "तुमी हांव कोण म्हणटात?"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सायमन पेद्रून जाप दिली: "तुमी जिव्या देवाचो पूत ख्रिस्त."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व्हड खोशीन म्हणलें. "तुज्या कबुली विशीं तुमी बरोबर सांगतात! ह्या खडपाचेर हांव म्हजी इगर्ज बांदतलों!”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जल्मलो तेन्ना उदेंतेवटेनच्या दोतोरांक एक नखेत्र दिसलो.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जेजू कोण हें पेद्रूक सारकें खबर आशिल्लें आनी ताणें जेजू विशीं सारकें कबूल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आनी हें आयकून जेजून पेद्रूक ताच्या योग्य कबुली खातीर स्तुती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जेजू कोण अशें आमकां दिसता?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बायबल सांगता तशें आमी जेजूक सारकें वळखूंक जाय आनी बायबल सांगता तशें जेजू विशीं कबूल करुंक जाय.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rgbClr val="ff0000"/>
                </a:solidFill>
              </a:rPr>
              <a:t>जेजू कोण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होच आपली इगर्ज भावार्थाच्या योग्य कबुलीचेर उबारता.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कोण म्हण पेद्रू म्हणालो?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देवाचो पूत ख्रिस्त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बळिश्ट एलिया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बाप्तिस्म दिवपी जुांव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यिर्मयास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१ </a:t>
            </a:r>
            <a:r xmlns:a="http://schemas.openxmlformats.org/drawingml/2006/main">
              <a:rPr lang="gom" altLang="ko-KR" sz="2800">
                <a:solidFill>
                  <a:srgbClr val="ff0000"/>
                </a:solidFill>
              </a:rPr>
              <a:t>देवाचो पूत ख्रिस्त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सायमन पेद्रून जाप दिली: "तुमी जिव्या देवाचो पूत ख्रिस्त."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मॅथ्यू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16.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मूर्ख गिरेस्त मनशाची कथा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"पूण देवान ताका म्हणलें, 'तुका मूर्ख! ह्याच राती तुज्या जिवाक तुजे कडल्यान मागणी जातली. मागीर तुवें स्वता खातीर तयार केल्लें कोणाक मेळटलें?'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१२:२० 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म्हणलें, “मनशाच्या जिविताक ताच्या आसा ताचे कडेन कांयच संबंद 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आनी जेजून आमकां एक काणी सांगली.</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gom" altLang="ko-KR" sz="3200">
                <a:solidFill>
                  <a:schemeClr val="tx1">
                    <a:lumMod val="65000"/>
                    <a:lumOff val="35000"/>
                  </a:schemeClr>
                </a:solidFill>
              </a:rPr>
              <a:t>एक मूर्ख गिरेस्त मनशाची गजाल.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गिरेस्त मनीस आपल्या गिरेस्तकाये खातीर आनी धान्या खातीर व्हडलो गोदाम बांदपाक खोशी जालो. "गुदामांत खूब जेवण एकठांय केलां म्हज्या आत्म्या, आतां मजा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तेन्ना देवान त्या गिरेस्त मनशाक सांगलें.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"तुमी मूर्ख! आयज हांव तुजो जीव घेतलो जाल्यार तुजी सगळी गिरेस्तकाय कोणाची जातली?"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“राज जल्माक येतकच हें नखेत्र दिसता! नखेत्रा फाटल्यान वचूंया!” दोतोर नखेत्रा फाटल्यान वचपाक लागले.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उलोवप सोंपलें आनी म्हणलें,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"तुजे खातीर गिरेस्तकाय सांठोवंक नाका, पूण देवा खातीर. गरजेवंतांक मजत करपाक तुमी सगळे यत्न कर."</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gom" altLang="ko-KR" sz="3500">
                <a:solidFill>
                  <a:schemeClr val="tx1">
                    <a:lumMod val="65000"/>
                    <a:lumOff val="35000"/>
                  </a:schemeClr>
                </a:solidFill>
              </a:rPr>
              <a:t>तुमचे पयशे कितें वापरतात?</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gom" altLang="ko-KR" sz="3500">
                <a:solidFill>
                  <a:schemeClr val="tx1">
                    <a:lumMod val="65000"/>
                    <a:lumOff val="35000"/>
                  </a:schemeClr>
                </a:solidFill>
              </a:rPr>
              <a:t>फकत तुमकां समाधान दिवपा खातीर ताचो वापर जाता काय?</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om" altLang="ko-KR" sz="3500">
                <a:solidFill>
                  <a:schemeClr val="tx1">
                    <a:lumMod val="65000"/>
                    <a:lumOff val="35000"/>
                  </a:schemeClr>
                </a:solidFill>
              </a:rPr>
              <a:t>पयशांचो वापर करचो</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om" altLang="ko-KR" sz="3500">
                <a:solidFill>
                  <a:schemeClr val="tx1">
                    <a:lumMod val="65000"/>
                    <a:lumOff val="35000"/>
                  </a:schemeClr>
                </a:solidFill>
              </a:rPr>
              <a:t>देवाच्या महिमे खातीर.</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om" altLang="ko-KR" sz="3500">
                <a:solidFill>
                  <a:schemeClr val="tx1">
                    <a:lumMod val="65000"/>
                    <a:lumOff val="35000"/>
                  </a:schemeClr>
                </a:solidFill>
              </a:rPr>
              <a:t>आमी देवाच्या राज्याचे लोक. देखून आमच्याच पयशांनी गरजेवंत लोकांक मजत करप गरजेचें आसा.</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सगळ्या जिविताचो, आनी सगळ्या गिरेस्तकायेचो मालकी हक्क.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मूर्ख गिरेस्त मनशान आपल्या आत्म्या खातीर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ताणें गरीबांक आदार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ताणें देवाची पुजा 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ताणें सुवार्तेचो प्रचार केलो.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ताणें भरपूर संपत्ती सांठोवन दवरली.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ताणें भरपूर संपत्ती सांठोवन दवरली.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"पूण देवान ताका म्हणलें, 'तुका मूर्ख! ह्याच राती तुज्या जिवाक तुजे कडल्यान मागणी जातली. मागीर तुवें स्वता खातीर तयार केल्लें कोणाक मेळटलें?'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१२:२० 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६९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गमावल्ल्या मेंढराक सोदप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हांव तुमकां सांगतां की, तशेंच पश्चात्ताप करपाची गरज नाशिल्ल्या णव्वद नीतिमान मनशां परस पश्चात्ताप करपी एका पापी मनशाचेर सर्गार चड खोस जातली.</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१५:७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दीस एक मेंढर एकटीच उरली, तिच्या इश्टां च्या मेंढरां पासून वेगळी.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गोठाण्यान मेंढरां मेजली आनी शंबरांतली एक मेंढर गायब जाल्ली दिसली!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गोठाणी ९९ मेंढरां सोडून गेल्ल्या मेंढराक सोदपाक भायर सरलो.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बेथलेहेमाच्या अस्तबलाचेर हें नखेत्र थांबलें. जेजू बेथलेहेमांत जल्मल्लो अशें बायबलान भाकीत केल्लें.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आनी निमाणें गोठाणीक गमावल्ली मेंढर मेळ्ळी.</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गोठाणी खोशीन मेंढरां घेवन घरा आयलो आनी ताणें व्हडली मेजवानी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उलोवप सोंपलें आनी म्हणलें,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"जशें गोठाणीक शेणिल्ली मेंढर मेळ्ळ्यार खोशी जाता, तशीच</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एकाच पापी मनशाच्या पश्चात्तापाक देव खोशी जाता."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शेवडिल्ली मेंढर सोदपाखातीर गोठाणीक असंख्य बळी दिवचे पडले.</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जेजून आमकां वाचवंक आपलो जीव बळी दिलो.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आमकां गमावल्ल्या मेंढरा भशेन वाचयल्ल्या खातीर जेजूक आमी उपकार मानूंक जाय.</a:t>
            </a:r>
            <a:r xmlns:a="http://schemas.openxmlformats.org/drawingml/2006/main">
              <a:rPr lang="gom"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 ?</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r xmlns:a="http://schemas.openxmlformats.org/drawingml/2006/main">
              <a:rPr lang="gom" altLang="en-US" sz="3600">
                <a:solidFill>
                  <a:srgbClr val="0070c0"/>
                </a:solidFill>
              </a:rPr>
              <a:t> </a:t>
            </a:r>
            <a:r xmlns:a="http://schemas.openxmlformats.org/drawingml/2006/main">
              <a:rPr lang="gom" altLang="ko-KR" sz="3600">
                <a:solidFill>
                  <a:srgbClr val="0070c0"/>
                </a:solidFill>
              </a:rPr>
              <a:t>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होच आमच्या पातकांतल्यान पश्चात्ताप करपाक खोशी जाता.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गमावल्ल्या मेंढराक सोदतना गोठाण्यान कितें केलें 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ताणें ९९ मेंढरां सोडून गेल्ल्या मेंढराक सोदपाक सोडले.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गमावल्लो मेळ्ळो म्हण ताका खोशी जाली.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ताणें एक नवी मेंढर विकत घेतली.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ताणें लोकांक पार्टेक आपयले.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ताणें एक नवी मेंढर विकत घेतली.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हांव तुमकां सांगतां की, तशेंच पश्चात्ताप करपाची गरज नाशिल्ल्या णव्वद नीतिमान मनशां परस पश्चात्ताप करपी एका पापी मनशाचेर सर्गार चड खोस जातली.</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१५:७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बऱ्या समरीटनाची कथा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"ह्या तिगांय मदलो खंयचो शेजारी लुटमारांच्या हातांत पडल्ल्या मनशाचो शेजारी आशिल्लो अशें तुमकां दिसता?"</a:t>
            </a:r>
            <a:endParaRPr xmlns:a="http://schemas.openxmlformats.org/drawingml/2006/main" lang="en-US" altLang="ko-KR" sz="3600"/>
          </a:p>
          <a:p>
            <a:pPr xmlns:a="http://schemas.openxmlformats.org/drawingml/2006/main" lvl="0">
              <a:defRPr/>
            </a:pPr>
            <a:r xmlns:a="http://schemas.openxmlformats.org/drawingml/2006/main">
              <a:rPr lang="gom" altLang="ko-KR" sz="3600"/>
              <a:t>कायद्याच्या तज्ञान जाप दिली, "ज्या ताचेर दया केली." जेजून ताका सांगलें, "जा आनी तशें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३६-३७ हांकां मेळटा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मनीस एकटोच चलता आसतना ताका लुटमारांचो मेळ जालो. ताचे कपडे काडून मारून तो अर्दवट मेल्लो सोडून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मागीर संयोगान एका पाद्रीक वाटेर ताका दिसलो, तो दुसरे वटेन वचून गेलो. तशेंच एका लेवीनय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बेथलेहेमाच्या अस्तबलां भितर मरियम्मा, जोसेफ आनी राजा जावन धर्तरेचेर आयिल्लो भुरगो जेजू आशिल्लो.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तिसरें, संयोगान एक सामरीयन ताका पळयलो. सामरी लोक हे ज्यू लोकांक आवडनाशिल्ले 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समरीतान ताची दया केली, म्हणून ताची बरी वागणूक केली आनी ताची जतनाय घेतली.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म्हणलें: “देवाचे लोक, खंयच्याय वेळार, गरजेवंतांक आदार दिवपी एक बरो शेजारी आसूंक जाय.”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याजक आनी लेवी लोक, वयल्यान पळयल्यार, देवा लागीं दिसताले, पूण तांकां हेरांचो मोग नाशिल्लो.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समरीत, वयल्यान पळयल्यार, देवा लागीं ना अशें दिसतालें, पूण तो एक बरो शेजारी आशिल्लो जो दुसऱ्यांचो मोग करपाक तयार आशिल्लो.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तशेंच आमी देवा लागीं आसल्यार गरजेच्या शेजाऱ्यांक आदार दिवपी आसूंक जाय.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आमीच आमच्या पातकांक लागून मरपाक लायतात, जशें लुटमार जाल्ल्या लोकां प्रमाण.</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om" altLang="ko-KR" sz="3600">
                <a:solidFill>
                  <a:schemeClr val="tx1">
                    <a:lumMod val="65000"/>
                    <a:lumOff val="35000"/>
                  </a:schemeClr>
                </a:solidFill>
              </a:rPr>
              <a:t>पूण जेजूच आमकां ह्या भिरांकूळ परिस्थितींतल्यान वाटावपी.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मनीस लुटून गेल्लो पळोवन याजक आनी लेवीन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तांणी ताचे खातीर मागणें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द ताच्या जखमांचेर उपचार 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तांणी ताका हॉस्पिटलांत व्हेलो.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ते दुसरे वटेन ताचे कडेन वचून 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4 </a:t>
            </a:r>
            <a:r xmlns:a="http://schemas.openxmlformats.org/drawingml/2006/main">
              <a:rPr lang="gom" altLang="ko-KR" sz="2800">
                <a:solidFill>
                  <a:srgbClr val="ff0000"/>
                </a:solidFill>
              </a:rPr>
              <a:t>ते दुसरे वटेन ताचे कडेन वचून गेले.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"ह्या तिगांय मदलो खंयचो शेजारी लुटमारांच्या हातांत पडल्ल्या मनशाचो शेजारी आशिल्लो अशें तुमकां दिसता?"</a:t>
            </a:r>
            <a:endParaRPr xmlns:a="http://schemas.openxmlformats.org/drawingml/2006/main" lang="en-US" altLang="ko-KR" sz="3600"/>
          </a:p>
          <a:p>
            <a:pPr xmlns:a="http://schemas.openxmlformats.org/drawingml/2006/main" lvl="0">
              <a:defRPr/>
            </a:pPr>
            <a:r xmlns:a="http://schemas.openxmlformats.org/drawingml/2006/main">
              <a:rPr lang="gom" altLang="ko-KR" sz="3600"/>
              <a:t>कायद्याच्या तज्ञान जाप दिली, "ज्या ताचेर दया केली." जेजून ताका सांगलें, "जा आनी तशें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३६-३७ हांकां मेळटा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७१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मरियम्मा आनी मार्ता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om" altLang="ko-KR" sz="4000"/>
              <a:t>पूण एकूच गजाल जाय. मरियम्मान जें बरें तें वेंचून काडलां आनी तें तिचे कडल्यान काडून घेवचें ना."</a:t>
            </a:r>
            <a:endParaRPr xmlns:a="http://schemas.openxmlformats.org/drawingml/2006/main" lang="en-US" altLang="ko-KR" sz="4000"/>
          </a:p>
          <a:p>
            <a:pPr xmlns:a="http://schemas.openxmlformats.org/drawingml/2006/main" lvl="0">
              <a:defRPr/>
            </a:pPr>
            <a:r xmlns:a="http://schemas.openxmlformats.org/drawingml/2006/main">
              <a:rPr lang="go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o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42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जेजूक मरियम्मा आनी मार्ता हांच्या घरा आपयलो.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उदेंतेवटेनच्या दोतोरांनी जेजूक दान म्हणून तयार केल्लें भांगर, धूप आनी गंधक दिलें. “तुका जेजूक आभार ह्या देशांत आयिल्ल्या खातीर!”</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मार्ता कामाक व्यस्त आसताना, मरियम्मा जेजूचें आतुरतेन आयकताली.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"हांव इतलो व्यस्त आसतना मॅरीन म्हाका एकटोच काम करपाक दिल्ल्याचें म्हाका विस्वास ना" मार्तान विचारलें.</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निमाणें मार्तान जेजू कडेन कागाळ केली. "जेजू, कृपा करून मरियम्माक सोडून दिव. म्हाका एकल्यान करपाक चड काम आसा."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म्हणलें, "चड करुंक नाका. मरियम्माक आयकुपाक आवडटा, देखून ती आयकत रावतली."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तांकां जायतीं कामां आसलीं तेन्नां मरियम्माक जेजूचें आयकप योग्य न्हय अशें मार्ताक दिसलें.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पूण जेजून तांकां शिकयलें की जेजूचें आयकप हेर सगळ्यां परस चड मोलादीक.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बायबल आयकुपाचो आनी शिकपाचो वेळ हो आमकां सगळ्यांत मोलादीक वेळ.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बायबल आयकुपाक आनी तातूंतल्यान शिकपाक आमकां वेळ वंचित दवरूंक फावना.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देवाचें उतर आयकपी लोकांचो मोग करपी जेजू.</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मार्ता खूब काम करताना मरियम्मान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तिणें प्रार्थना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तिणें जेजूचें उतर आयकलें.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 न्हिदिल्ली.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तिणें मार्ताक खूब आदार केलो.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२ </a:t>
            </a:r>
            <a:r xmlns:a="http://schemas.openxmlformats.org/drawingml/2006/main">
              <a:rPr lang="gom" altLang="ko-KR" sz="2800">
                <a:solidFill>
                  <a:srgbClr val="ff0000"/>
                </a:solidFill>
              </a:rPr>
              <a:t>तिणें जेजूचें उतर आयकलें.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om" altLang="ko-KR" sz="4000"/>
              <a:t>पूण एकूच गजाल जाय. मरियम्मान जें बरें तें वेंचून काडलां आनी तें तिचे कडल्यान काडून घेवचें ना."</a:t>
            </a:r>
            <a:endParaRPr xmlns:a="http://schemas.openxmlformats.org/drawingml/2006/main" lang="en-US" altLang="ko-KR" sz="4000"/>
          </a:p>
          <a:p>
            <a:pPr xmlns:a="http://schemas.openxmlformats.org/drawingml/2006/main" lvl="0">
              <a:defRPr/>
            </a:pPr>
            <a:r xmlns:a="http://schemas.openxmlformats.org/drawingml/2006/main">
              <a:rPr lang="go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o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42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om" altLang="ko-KR" sz="2500" dirty="0">
                <a:solidFill>
                  <a:schemeClr val="tx1">
                    <a:lumMod val="65000"/>
                    <a:lumOff val="35000"/>
                  </a:schemeClr>
                </a:solidFill>
              </a:rPr>
              <a:t>इज्रायलांतल्या गलीलांत मरियम्मा नांवाची एक कुमारी रावताली. जोसेफ नांवाच्या तरणाट्या कडेन तिची लग्नसुवाळो जाल्ली.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दोतोर इज्रायला थावन पयस लेगीत जेजूक, राजाक पुजपाक आयले.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 हो लोकांचो खरो राजा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सगळ्या संवसारांत.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 म्हजोय राजा.</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सदांच राजा आशिल्ल्या जेजूची उपासना आनी ताचे फाटल्यान वचपाचें जिवीत आमी जियेवंक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जेजूक आमची उपासना फावो.</a:t>
            </a:r>
            <a:r xmlns:a="http://schemas.openxmlformats.org/drawingml/2006/main">
              <a:rPr altLang="en-US" lang="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प्रस्नमंच</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खंयचें जेजूक वाडदिसाचें भेटवस्तू म्हणून मेळ्ळें 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भांगराचें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धूप</a:t>
            </a:r>
            <a:r xmlns:a="http://schemas.openxmlformats.org/drawingml/2006/main">
              <a:rPr altLang="en-US" lang="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गंधक हें झाड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संगणक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4 </a:t>
            </a:r>
            <a:r xmlns:a="http://schemas.openxmlformats.org/drawingml/2006/main">
              <a:rPr altLang="ko-KR" lang="gom" sz="2800">
                <a:solidFill>
                  <a:srgbClr val="ff0000"/>
                </a:solidFill>
              </a:rPr>
              <a:t>संगणक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घरांत येतकच तांकां तो भुरगो ताची आवय मरियम्मा वांगडा पळयलो आनी तांणी नमस्कार करून ताची पुजा केली. उपरांत तांणी आपले खजिनो उगडून ताका भांगर, धूप आनी गंधक दान दिले.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मातेव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ना.</a:t>
            </a:r>
            <a:r xmlns:a="http://schemas.openxmlformats.org/drawingml/2006/main">
              <a:rPr lang="gom" altLang="en-US" b="1">
                <a:solidFill>
                  <a:schemeClr val="tx1">
                    <a:lumMod val="50000"/>
                    <a:lumOff val="50000"/>
                  </a:schemeClr>
                </a:solidFill>
              </a:rPr>
              <a:t> </a:t>
            </a:r>
            <a:r xmlns:a="http://schemas.openxmlformats.org/drawingml/2006/main">
              <a:rPr lang="gom" altLang="ko-KR" b="1">
                <a:solidFill>
                  <a:schemeClr val="tx1">
                    <a:lumMod val="50000"/>
                    <a:lumOff val="50000"/>
                  </a:schemeClr>
                </a:solidFill>
              </a:rPr>
              <a:t>४८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बाळक जेजू इजिप्तांत पळून गेलो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 गेले उपरांत, सर्वेस्पराचो एक देवदूत सपनांत जोसेफाक दिसलो. "उठ" ताणें म्हणलें, "भुरग्याक आनी ताची आवय घेवन इजिप्ताक पळून वच. हांव सांगना मेरेन थंयच राव, कारण हेरोद ताका मारपाक भुरग्याक सोदपाचो आसा."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मातेव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इज्रायलाचो राजा हेरोदान जेजूक मारपाची कट रचपी मग्यां वरवीं जेजूच्या जल्माची खबर आयकली.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हेरोदाचें सगळें कट जाणून घेवपी देवान सपनांत सांगलें की मॅगी हेरोदा कडल्यान पयस वचूंक जाय.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तशेंच, मरियम्माचो घोव जोसेफान सपनांत एक देवदूत म्हणटालो तें आयकलें: “इजिप्तांत पळून वच. हेरोद जेजूक मारपाचो आसा.”</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तें आयकून जोसेफान मरियम्मा आनी बाळक जेजूक घेवन हेरोदा थावन इजिप्ताक पळून गेलो.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gom" sz="2800">
                <a:solidFill>
                  <a:schemeClr val="tx1">
                    <a:lumMod val="65000"/>
                    <a:lumOff val="35000"/>
                  </a:schemeClr>
                </a:solidFill>
              </a:rPr>
              <a:t>एक दीस एक देवदूत मरियम्माक दिसलो. “नमस्कार, तुमी जे अत्यंत अनुकूल आसात! प्रभु तुज्या बरोबर आसा.“</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मजगतीं, आपूण मगकांनी फटोवन घेतला हें जाणून आशिल्ल्या हेरोदान बेथलेहेमाच्या सगळ्या भुरग्यांक मारपाचो भिरांकूळ आदेश दिलो. हेरोदाच्या मरणामेरेन जेजूक इजिप्तांत रावचें पडलें.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गोठाणी आनी मगजांनी जेजू कोण हें वळखलें.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राजा हेरोदाक जेजूक वळखलो ना. तशेंच, ताच्या लोभाक लागून जेजूक मारपाचो यत्न करपाक ताणें क्रूर पातक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संवसारांत जेजू विशीं आयकुपाक न्हयकार दिवपी जायते लोक आसात.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हें एक भोव गंभीर पाप.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मनशाच्या बळग्यान थांबपाचें धाडस करुंक शकना तो जेजू.</a:t>
            </a:r>
            <a:r xmlns:a="http://schemas.openxmlformats.org/drawingml/2006/main">
              <a:rPr altLang="en-US" lang="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हेरोदा कडल्यान खंय सुटलो?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इजिप्त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अमेरिकेंत</a:t>
            </a:r>
            <a:r xmlns:a="http://schemas.openxmlformats.org/drawingml/2006/main">
              <a:rPr altLang="en-US" lang="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इझ्राएलांतलें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1 </a:t>
            </a:r>
            <a:r xmlns:a="http://schemas.openxmlformats.org/drawingml/2006/main">
              <a:rPr altLang="ko-KR" lang="gom" sz="2800">
                <a:solidFill>
                  <a:srgbClr val="ff0000"/>
                </a:solidFill>
              </a:rPr>
              <a:t>इजिप्त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 गेले उपरांत, सर्वेस्पराचो एक देवदूत सपनांत जोसेफाक दिसलो. "उठ" ताणें म्हणलें, "भुरग्याक आनी ताची आवय घेवन इजिप्ताक पळून वच. हांव सांगना मेरेन थंयच राव, कारण हेरोद ताका मारपाक भुरग्याक सोदपाचो आसा."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मातेव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४९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देवळांतलो भुरगो जेजू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"तुमी म्हाका कित्याक सोदताले?" ताणें विचारलें. "तुका खबर नाशिल्लें म्हाका म्हज्या बापायच्या घरांत आसचें पडटलें?"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२:४९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पास्का दिसा जेजू 12 वर्सांचो आसतना तो आनी ताचे आवय-बापूय जेरुसलेमांतल्या देवळांत आयले.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जेरुसलेमांतल्या देवळांतल्यान घरा वतना जोसेफ आनी मरियम्माक जेजूक मेळूंक शकले नात.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जोसेफ आनी मरियम्मा जेजूक सोदपाक जेरुसलेमांतल्या देवळांत परत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gom" altLang="ko-KR" sz="2800" dirty="0">
                <a:solidFill>
                  <a:schemeClr val="tx1">
                    <a:lumMod val="65000"/>
                    <a:lumOff val="35000"/>
                  </a:schemeClr>
                </a:solidFill>
              </a:rPr>
              <a:t>“मरीया, तुका एक पूत जातलो आनी तुवें ताका जेजू नांव दिवपाचें आसा.” हे खबरेक तिका भिरांत दिसताली.</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"हांव म्हज्या बापायच्या घरांत आसां हें तुका खबर ना?“ जेजू देवळांत बायबलाच्या शिक्षकां कडेन चर्चा करतालो. जेजूच्या बुद्धीचें तांकां सगळ्यांक अजाप जालें.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तेन्ना सावन जेजूचो भुरगो ताची बुद्धी आनी उंचाय वाडत वचत देवा कडेन आनी लोकां कडेन चड मोगान वाडत गेलो.</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भुरगो जेजूक ल्हानपणा थावन कळ्ळें की आपूण देवाचो पूत. आनी एक सोडवणदार म्हूण जिविता खातीर प्रामाणीकपणान तयार केल्लो.</a:t>
            </a:r>
            <a:r xmlns:a="http://schemas.openxmlformats.org/drawingml/2006/main">
              <a:rPr altLang="en-US" lang="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तरणाटे आसून लेगीत,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देवाचीं भुरगीं हें आमी स्पश्टपणान लक्षांत दवरूंक जाय.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देखून आमी देवाचीं भुरगीं म्हणून जियेतात हें देवा कडेन आनी लोकांक दाखोवपाची गरज आसा.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देवाचो पूत, पूण ताणें मासीक आवय-बापायक नम्रतायेची आनी आज्ञापालनाची देख दिली.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गमावल्लो जेजू खंय आशिल्लो?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इंचांत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दी</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टॉयलेट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राजवाड्यांत </a:t>
            </a:r>
            <a:r xmlns:a="http://schemas.openxmlformats.org/drawingml/2006/main">
              <a:rPr altLang="en-US" lang="gom" sz="2800">
                <a:solidFill>
                  <a:schemeClr val="tx1">
                    <a:lumMod val="65000"/>
                    <a:lumOff val="35000"/>
                  </a:schemeClr>
                </a:solidFill>
              </a:rPr>
              <a:t>२</a:t>
            </a:r>
            <a:r xmlns:a="http://schemas.openxmlformats.org/drawingml/2006/main">
              <a:rPr altLang="en-US" lang="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इंचांत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दी</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देवूळ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घरांत </a:t>
            </a:r>
            <a:endParaRPr xmlns:a="http://schemas.openxmlformats.org/drawingml/2006/main" altLang="en-US" lang="ko-KR" sz="2800">
              <a:solidFill>
                <a:schemeClr val="tx1">
                  <a:lumMod val="65000"/>
                  <a:lumOff val="35000"/>
                </a:schemeClr>
              </a:solidFill>
            </a:endParaRPr>
            <a:r xmlns:a="http://schemas.openxmlformats.org/drawingml/2006/main">
              <a:rPr altLang="en-US" lang="gom" sz="2800">
                <a:solidFill>
                  <a:schemeClr val="tx1">
                    <a:lumMod val="65000"/>
                    <a:lumOff val="35000"/>
                  </a:schemeClr>
                </a:solidFill>
              </a:rPr>
              <a:t>४</a:t>
            </a: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देवळांत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"तुमी म्हाका कित्याक सोदताले?" ताणें विचारलें. "तुका खबर नाशिल्लें म्हाका म्हज्या बापायच्या घरांत आसचें पडटलें?"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२:४९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जेजूचो बाप्तिस्म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"वाळवंटात एक आवाज, 'प्रभुक वाट तयार कर, ताका सरळ मार्ग कर.'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4.आनी अशें जुांव वाळवंटी वाठारांत बाप्तिस्म दिलो आनी पातकांच्या माफये खातीर पश्चात्तापाचो बातिझ्म प्रचार केलो.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३-४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तीस वर्सांचो आसतना उंटाचे कपडे घालून आनी टिळक आनी रानटी म्होंव खावन वाळवंटात एक परकी मनीस दिसलो.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ताचें नांव बाप्तिस्म दिवपी जुांव. ताणें लोकांक पश्चात्ताप करुंक आनी बाप्तिस्म घेवंक उलो मारलो कारण सोडवणदार येतलो.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gom" altLang="ko-KR" sz="2800" dirty="0">
                <a:solidFill>
                  <a:schemeClr val="tx1">
                    <a:lumMod val="65000"/>
                    <a:lumOff val="35000"/>
                  </a:schemeClr>
                </a:solidFill>
              </a:rPr>
              <a:t>पूण, तिणें देवाचो संदेश पाळ्ळो. “हांव प्रभूचो सेवक. तुवें सांगिल्ले प्रमाणें म्हजेर जावं.”</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‘म्हज्या फाटल्यान येवपी कोणाक तरी तयार करपाक हांव हांगा आयलां!’.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बाप्तिस्म दिवपी जुांव जेजूची वाट तयार करतालो.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बाप्तिस्म दिवपी जुांवानय बाप्तिस्म घेवंक आयलो.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"दिसप! संवसाराचें पातक काडून घेवपी देवाचो कोंबडो!” बाप्तिस्मा दिवपी जुांवान जेजूची मोट्यान वळख करून दिली.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जेजूक जुांवान बाप्तिस्म दिलो तेन्ना , सर्गार थावन एक आवाज आयलो आनी ताचेर पवित्र आत्मो पारव्या सारको देंवतालो: “तुमी म्हजो पूत, जाचो हांव मोग करतां; तुजे कडेन हांव बरोच खोशी जालां.”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बाप्तिस्म दिवपी जुांवान स्वताक उंच केलो 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जेजूची पुरायपणान वळख करून दिवपाक ताणें आपलें जिवीत ओंपलें.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हांव कोणा खातीर जियेतां?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बाप्तिस्मा दिवपी जुांव सारकें आमी म्हाका अभिमान बाळगूंक आनी उंच करचे परस जेजूक उंच आनी वळख करून दिवपी जिवीत जगूंक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 देवाचो एकलोच पूत.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बाप्तिस्म घेतलो तेन्ना सर्गा थावन कितें देंवलें??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कावळ्याचें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पवित्र आत्मो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3 </a:t>
            </a:r>
            <a:r xmlns:a="http://schemas.openxmlformats.org/drawingml/2006/main">
              <a:rPr altLang="ko-KR" lang="gom" sz="2800">
                <a:solidFill>
                  <a:schemeClr val="tx1">
                    <a:lumMod val="65000"/>
                    <a:lumOff val="35000"/>
                  </a:schemeClr>
                </a:solidFill>
              </a:rPr>
              <a:t>शहामृग हें झाड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चिमणी</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२ </a:t>
            </a:r>
            <a:r xmlns:a="http://schemas.openxmlformats.org/drawingml/2006/main">
              <a:rPr altLang="ko-KR" lang="gom" sz="2800">
                <a:solidFill>
                  <a:srgbClr val="ff0000"/>
                </a:solidFill>
              </a:rPr>
              <a:t>पवित्र आत्मो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"वाळवंटात एक आवाज, 'प्रभुक वाट तयार कर, ताका सरळ मार्ग कर.'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om" sz="3600">
                <a:solidFill>
                  <a:schemeClr val="tx1">
                    <a:lumMod val="65000"/>
                    <a:lumOff val="35000"/>
                  </a:schemeClr>
                </a:solidFill>
              </a:rPr>
              <a:t>4.आनी अशें जुांव वाळवंटी वाठारांत बाप्तिस्म दिलो आनी पातकांच्या माफये खातीर पश्चात्तापाचो बातिझ्म प्रचार केलो.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३-४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५१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जेजूक सैतानान परिक्षा घेतली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ताका म्हळें, "सैतान, म्हजे पासून पयस! कित्याक बरयलां: 'तुज्या सर्वेस्पर देवाची पुजा कर आनी फकत ताचीच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४:१० 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चाळीस दीस उपास करून मागणें केल्या उपरांत सैतानान प्रगट जावन जेजूक परिक्षा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gom" altLang="ko-KR" sz="2500" dirty="0">
                <a:solidFill>
                  <a:schemeClr val="tx1">
                    <a:lumMod val="65000"/>
                    <a:lumOff val="35000"/>
                  </a:schemeClr>
                </a:solidFill>
              </a:rPr>
              <a:t>देखून, ती कुमारी आसून लेगीत ती गुरवार जाली. ह्या भुरग्याचें नांव जेजू. तो देवाचो पूत जो फुडाराक सगळ्या लोकांक तांच्या पातकांतल्यान वाटावतलो.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“तुका उपाशी आसा? ह्या फातरान तांदळाचो केक करून खाव!” सैतानान पयली परिक्षा केली. पूण जेजून देवाच्या उतरान परिक्षा हारयली.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“तेन्ना हांगाच्यान उडी मार! तूं देवाचो पूत जाल्यार तूं मरचो ना.” सैतानान देवळाच्या माथ्यार दुसरे खेपे जेजूची परिक्षा घेतली.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ह्या वेळार ताणें जेजूक एक भोव ऊंच दोंगरार व्हरून जेजूक संवसारांतलें सगळें राज्य दाखयलें आनी म्हणलें, “तुमी म्हाका नमस्कार केल्यार हांव तुका हें सगळें दितलों!” पूण जेजून तिसरी परिक्षा देवाच्या उतरान न्हयकारली.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निमाणें जेजून सैतानाच्या सगळ्या प्रलोभनांचेर जैत मेळयलें. सगळ्या प्रलोभनांचेर जैत मेळयल्ल्या जेजूचेर देव खोशी जालो.</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 देवाचो पूत आशिल्लो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आमचे भशेन ताका सैतानाची प्रलोभन मेळ्ळी.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देवाच्या उतरान जेजून सैतानाच्या प्रलोभनाचेर जैत मेळयलें.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सैतान अजूनय आमकां लोभयता.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जेजू भशेन आमी देवाच्या उतरान सैतानाच्या प्रलोभनाचेर जैत मेळोवंक शकतात</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आमी जे प्रलोभन सोंसतात ताचेर जैत मेळोवंक जेजू आमचो आदार. आनी आमी मेळपी सगळ्या आव्हानांक समजून घेवपी आनी ताचेर मात करपाक आदार दिवपी तोच.</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सैतानान जेजूक कितली परिक्षा दिली?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एक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दोन</a:t>
            </a:r>
            <a:r xmlns:a="http://schemas.openxmlformats.org/drawingml/2006/main">
              <a:rPr altLang="en-US" lang="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तीन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तीन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ताका म्हळें, "सैतान, म्हजे पासून पयस! कित्याक बरयलां: 'तुज्या सर्वेस्पर देवाची पुजा कर आनी फकत ताचीच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४:१० 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उदक</a:t>
            </a:r>
            <a:r xmlns:a="http://schemas.openxmlformats.org/drawingml/2006/main">
              <a:rPr lang="gom" altLang="en-US" sz="4400"/>
              <a:t> </a:t>
            </a:r>
            <a:r xmlns:a="http://schemas.openxmlformats.org/drawingml/2006/main">
              <a:rPr lang="gom" altLang="ko-KR" sz="4400"/>
              <a:t>वाइनांत रुपांतरीत जालें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ही, ताच्या चमत्कारीक चमत्कारांतली पयली चिन्नां, जेजून गलीलांतल्या काना हांगा केल्ली. अशे तरेन ताणें आपलो वैभव उक्तायलो आनी ताच्या शिश्यांनी ताचेर विस्वास दवरलो.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२:११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लग्न जावंक नासली तरी मरियम्माक पूत जावंक भियेताली.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तिणें भावार्थान देवाचें उतर मेळयलें आनी पाळ्ळें.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जेन्ना आमी देवाच्या उतराचेर विस्वास दवरतात आनी ताचें पालन करतात तेन्ना आमी भियेतात. पूण मरियम्माच्या कबुली प्रमाणें, आमी कबूल करुंक जाय की “तुवें सांगिल्लें तशें म्हाका जावंक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गालीलांतल्या काना हांगा लग्न जालें. जेजू आनी ताच्या शिश्यांकय लग्नाक आपयल्ले.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एक समस्या निर्माण जाली. सोरो सोंपून गेल्लो. सोरो नासतना मेजवानी करपाक मेळना.</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घरांतल्या नोकरांक जारांत उदक ओतपाक सांगलें. नोकरांनी सांगिल्लें तें 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 उपरांत जारांतलें उदक रुचीक घेवन गेले. जारांतल्या उदकाचें रुपांतर खूब रुचीक सोऱ्यांत जातालें.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सोयऱ्यांनी सोऱ्याची चव घेतली आनी तांकां अजाप जालें. तांकां पयलेच खेपे परस चड रुचीक सोरो दिलो आनी जेजूच्या चमत्काराक लागून ही मेजवानी चड रोमांचक जावंक शकतली.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जेजूच्या काळांत सोरो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मेजवानींत एकदम अत्यावश्यक आशिल्लें.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जेजून उदक सोरो केलो आनी मेजवानी खातीर जाय तें पुरवण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आमकां जेजू एक अत्यावश्यक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मेजवानींतल्या सोऱ्या सारकें.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आमकां स्वताक दिल्ल्या जेजूची कृपा आमी याद करपाक जाय.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a:t>
            </a:r>
            <a:r xmlns:a="http://schemas.openxmlformats.org/drawingml/2006/main">
              <a:rPr altLang="en-US" lang="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कोण</a:t>
            </a:r>
            <a:r xmlns:a="http://schemas.openxmlformats.org/drawingml/2006/main">
              <a:rPr altLang="en-US" lang="gom" sz="3200"/>
              <a:t> </a:t>
            </a:r>
            <a:r xmlns:a="http://schemas.openxmlformats.org/drawingml/2006/main">
              <a:rPr altLang="ko-KR" lang="gom" sz="3200"/>
              <a:t>आसा</a:t>
            </a:r>
            <a:r xmlns:a="http://schemas.openxmlformats.org/drawingml/2006/main">
              <a:rPr altLang="en-US" lang="gom" sz="3200"/>
              <a:t> </a:t>
            </a:r>
            <a:r xmlns:a="http://schemas.openxmlformats.org/drawingml/2006/main">
              <a:rPr altLang="ko-KR" lang="gom" sz="3200"/>
              <a:t>जेजू?</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आमचो आनंद, मेजवानीच्या सोऱ्या सारको.</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उदकाक कितें रुपांतर केलें?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दुदाचें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संत्रांचो रोस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भाकरी 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सोरो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सोरो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ही, ताच्या चमत्कारीक चमत्कारांतली पयली चिन्नां, जेजून गलीलांतल्या काना हांगा केल्ली. अशे तरेन ताणें आपलो वैभव उक्तायलो आनी ताच्या शिश्यांनी ताचेर विस्वास दवरलो.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२:११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५३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निकोदेम रातच्या वेळार जेजू कडेन आयलो.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gom" sz="3200">
                <a:solidFill>
                  <a:srgbClr val="FF0000"/>
                </a:solidFill>
              </a:rPr>
              <a:t>जेजू कोण?</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gom" sz="3600">
                <a:solidFill>
                  <a:srgbClr val="0070C0"/>
                </a:solidFill>
              </a:rPr>
              <a:t>जेजू आसा..</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gom" sz="3600">
                <a:solidFill>
                  <a:schemeClr val="tx1">
                    <a:lumMod val="65000"/>
                    <a:lumOff val="35000"/>
                  </a:schemeClr>
                </a:solidFill>
              </a:rPr>
              <a:t>जेजू आमचो सोडवणदार म्हूण पृथ्वीचेर आयलो.</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जाप दिली, "हांव तुमकां खरें सांगतां, जो मेरेन तो उदक आनी आत्म्यान जल्मलो ना तो मेरेन देवाच्या राज्यांत भितर सरूंक शकना."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३:५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थंय निकोदेम नांवाचो एक मनीस इज्रायलाचो गुरू आशिल्लो.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आयलो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प्रती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जेजू</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प्रती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विचारप</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हाचेर</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रात.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“देवाच्या राज्यांत हांव कसो प्रवेश करूंक शकता?”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om" altLang="ko-KR" sz="2800">
                <a:solidFill>
                  <a:schemeClr val="tx1">
                    <a:lumMod val="65000"/>
                    <a:lumOff val="35000"/>
                  </a:schemeClr>
                </a:solidFill>
              </a:rPr>
              <a:t>“तुमचो नवो जल्म जालो ना जाल्यार देवाच्या राज्यांत प्रवेश मेळूंक शकना.” जेजून जाप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ताका नवो जल्म घेवचो पडटलो हें ताका समजलें ना. “हांव परत आवयच्या पोटांत वचून परत भायर सरतां?”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gom" altLang="ko-KR" sz="2600">
                <a:solidFill>
                  <a:schemeClr val="tx1">
                    <a:lumMod val="65000"/>
                    <a:lumOff val="35000"/>
                  </a:schemeClr>
                </a:solidFill>
              </a:rPr>
              <a:t>“आत्मो, कुडीक न्हय, परतून जल्म घेवंक जाय. “मनीस उदक आनी पवित्र आत्म्यान परतून जल्म घेवंक शकता.” जेजून जाप दिली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“तुमी म्हजेर विस्वास दवरून वाटावंक जाय.” जेजून निकोदेमाक परतून जल्म मेळपाचें गुपीत सांगलें.</a:t>
            </a:r>
            <a:r xmlns:a="http://schemas.openxmlformats.org/drawingml/2006/main">
              <a:rPr lang="gom"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धडो</a:t>
            </a:r>
            <a:r xmlns:a="http://schemas.openxmlformats.org/drawingml/2006/main">
              <a:rPr altLang="en-US" lang="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जेजूचेर विस्वास दवरल्यार,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तुजो जीव परतून जल्माक येतलो.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जेजूचेर विस्वास दवरपी लोक परतून जल्मतात आनी तुमी जातले</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पातकाचो दुस्वास करप आनी देवाचो मोग करप.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तुमी परतून जल्मल्यात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जेजूचेर विस्वास दवरतात आनी परतून जल्म घेतात. देखून आमी संवसारांतल्यान वेगळे मनीस आसात हें आमी लक्षांत दवरपाक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a:t>
            </a:r>
            <a:r xmlns:a="http://schemas.openxmlformats.org/drawingml/2006/main">
              <a:rPr altLang="en-US" lang="gom" sz="3600">
                <a:solidFill>
                  <a:schemeClr val="tx1">
                    <a:lumMod val="65000"/>
                    <a:lumOff val="35000"/>
                  </a:schemeClr>
                </a:solidFill>
              </a:rPr>
              <a:t> </a:t>
            </a:r>
            <a:r xmlns:a="http://schemas.openxmlformats.org/drawingml/2006/main">
              <a:rPr altLang="ko-KR" lang="gom" sz="3600">
                <a:solidFill>
                  <a:schemeClr val="tx1">
                    <a:lumMod val="65000"/>
                    <a:lumOff val="35000"/>
                  </a:schemeClr>
                </a:solidFill>
              </a:rPr>
              <a:t>ताचेर विस्वास दवरपी लोकांक धर्मीक आनी नव्यान जल्म दिवपी.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आमकां परतून जल्म कित्याक मेळटा?</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उदक आनी आत्म्या वांगडा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तेल आनी उज्या वांगडा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दुकां आनी गितां घेवन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प्रार्थना आनी उपासना करून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१ </a:t>
            </a:r>
            <a:r xmlns:a="http://schemas.openxmlformats.org/drawingml/2006/main">
              <a:rPr altLang="ko-KR" lang="gom" sz="2800">
                <a:solidFill>
                  <a:srgbClr val="ff0000"/>
                </a:solidFill>
              </a:rPr>
              <a:t>उदक आनी आत्म्या वांगडा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जेजून जाप दिली, "हांव तुमकां खरें सांगतां, जो मेरेन तो उदक आनी आत्म्यान जल्मलो ना तो मेरेन देवाच्या राज्यांत भितर सरूंक शकना."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३:५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